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75" r:id="rId7"/>
    <p:sldId id="264" r:id="rId8"/>
    <p:sldId id="263" r:id="rId9"/>
    <p:sldId id="276" r:id="rId10"/>
    <p:sldId id="269" r:id="rId11"/>
    <p:sldId id="270" r:id="rId12"/>
    <p:sldId id="273" r:id="rId13"/>
    <p:sldId id="274" r:id="rId14"/>
    <p:sldId id="277" r:id="rId15"/>
    <p:sldId id="278" r:id="rId16"/>
    <p:sldId id="267" r:id="rId17"/>
    <p:sldId id="268" r:id="rId18"/>
    <p:sldId id="271" r:id="rId19"/>
    <p:sldId id="272" r:id="rId20"/>
    <p:sldId id="265" r:id="rId21"/>
    <p:sldId id="266" r:id="rId22"/>
    <p:sldId id="279" r:id="rId23"/>
    <p:sldId id="280" r:id="rId24"/>
  </p:sldIdLst>
  <p:sldSz cx="9144000" cy="6858000" type="screen4x3"/>
  <p:notesSz cx="6858000" cy="9144000"/>
  <p:embeddedFontLst>
    <p:embeddedFont>
      <p:font typeface="Mitzvah" pitchFamily="2" charset="0"/>
      <p:regular r:id="rId25"/>
    </p:embeddedFont>
    <p:embeddedFont>
      <p:font typeface="Arial Black" panose="020B0A04020102090204" pitchFamily="34" charset="0"/>
      <p:bold r:id="rId26"/>
      <p:italic r:id="rId27"/>
    </p:embeddedFont>
    <p:embeddedFont>
      <p:font typeface="MaidenWord" panose="00000400000000000000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00000"/>
    <a:srgbClr val="9B6414"/>
    <a:srgbClr val="B67D16"/>
    <a:srgbClr val="CC3300"/>
    <a:srgbClr val="996600"/>
    <a:srgbClr val="EAD536"/>
    <a:srgbClr val="BC921A"/>
    <a:srgbClr val="993300"/>
    <a:srgbClr val="7A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68" autoAdjust="0"/>
    <p:restoredTop sz="94660"/>
  </p:normalViewPr>
  <p:slideViewPr>
    <p:cSldViewPr>
      <p:cViewPr varScale="1">
        <p:scale>
          <a:sx n="59" d="100"/>
          <a:sy n="59" d="100"/>
        </p:scale>
        <p:origin x="9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3.jpeg"/><Relationship Id="rId5" Type="http://schemas.openxmlformats.org/officeDocument/2006/relationships/image" Target="../media/image3.png"/><Relationship Id="rId15" Type="http://schemas.openxmlformats.org/officeDocument/2006/relationships/image" Target="../media/image17.jpe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2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3-4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0246" y="509330"/>
            <a:ext cx="8216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Terry Clark ~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“Music is the language of the worshipper.”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0246" y="509330"/>
            <a:ext cx="821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Edom</a:t>
            </a:r>
            <a:r>
              <a:rPr lang="en-US" sz="2800" dirty="0"/>
              <a:t> ~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eh-DOM</a:t>
            </a:r>
            <a:r>
              <a:rPr lang="en-US" sz="2800" b="1" dirty="0"/>
              <a:t> </a:t>
            </a:r>
            <a:r>
              <a:rPr lang="en-US" sz="2800" dirty="0"/>
              <a:t>(H123)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232" y="988748"/>
            <a:ext cx="821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Red</a:t>
            </a:r>
            <a:r>
              <a:rPr lang="en-US" sz="2800" dirty="0"/>
              <a:t> ~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ah-DOM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/>
              <a:t>(H122)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8218" y="1468166"/>
            <a:ext cx="821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Blood</a:t>
            </a:r>
            <a:r>
              <a:rPr lang="en-US" sz="2800" dirty="0"/>
              <a:t> ~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r>
              <a:rPr lang="en-US" sz="2800" dirty="0"/>
              <a:t> (H1818)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2050" name="Picture 2" descr="http://upload.wikimedia.org/wikipedia/commons/thumb/7/7b/P1120870_Louvre_st%C3%A8le_de_M%C3%A9sha_AO5066_rwk.JPG/640px-P1120870_Louvre_st%C3%A8le_de_M%C3%A9sha_AO5066_rw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874">
            <a:off x="4265094" y="523834"/>
            <a:ext cx="3441033" cy="5312095"/>
          </a:xfrm>
          <a:prstGeom prst="rect">
            <a:avLst/>
          </a:prstGeom>
          <a:noFill/>
          <a:effectLst>
            <a:outerShdw blurRad="127000" dist="254000" dir="7800000" algn="t" rotWithShape="0">
              <a:prstClr val="black">
                <a:alpha val="3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912985"/>
            <a:ext cx="3184305" cy="1211215"/>
          </a:xfrm>
          <a:custGeom>
            <a:avLst/>
            <a:gdLst>
              <a:gd name="connsiteX0" fmla="*/ 0 w 3252365"/>
              <a:gd name="connsiteY0" fmla="*/ 0 h 1200329"/>
              <a:gd name="connsiteX1" fmla="*/ 3252365 w 3252365"/>
              <a:gd name="connsiteY1" fmla="*/ 0 h 1200329"/>
              <a:gd name="connsiteX2" fmla="*/ 3252365 w 3252365"/>
              <a:gd name="connsiteY2" fmla="*/ 1200329 h 1200329"/>
              <a:gd name="connsiteX3" fmla="*/ 0 w 3252365"/>
              <a:gd name="connsiteY3" fmla="*/ 1200329 h 1200329"/>
              <a:gd name="connsiteX4" fmla="*/ 0 w 3252365"/>
              <a:gd name="connsiteY4" fmla="*/ 0 h 1200329"/>
              <a:gd name="connsiteX0" fmla="*/ 0 w 3502736"/>
              <a:gd name="connsiteY0" fmla="*/ 0 h 1200329"/>
              <a:gd name="connsiteX1" fmla="*/ 3252365 w 3502736"/>
              <a:gd name="connsiteY1" fmla="*/ 0 h 1200329"/>
              <a:gd name="connsiteX2" fmla="*/ 3502736 w 3502736"/>
              <a:gd name="connsiteY2" fmla="*/ 1200329 h 1200329"/>
              <a:gd name="connsiteX3" fmla="*/ 0 w 3502736"/>
              <a:gd name="connsiteY3" fmla="*/ 1200329 h 1200329"/>
              <a:gd name="connsiteX4" fmla="*/ 0 w 3502736"/>
              <a:gd name="connsiteY4" fmla="*/ 0 h 1200329"/>
              <a:gd name="connsiteX0" fmla="*/ 0 w 3502736"/>
              <a:gd name="connsiteY0" fmla="*/ 10886 h 1211215"/>
              <a:gd name="connsiteX1" fmla="*/ 2980222 w 3502736"/>
              <a:gd name="connsiteY1" fmla="*/ 0 h 1211215"/>
              <a:gd name="connsiteX2" fmla="*/ 3502736 w 3502736"/>
              <a:gd name="connsiteY2" fmla="*/ 1211215 h 1211215"/>
              <a:gd name="connsiteX3" fmla="*/ 0 w 3502736"/>
              <a:gd name="connsiteY3" fmla="*/ 1211215 h 1211215"/>
              <a:gd name="connsiteX4" fmla="*/ 0 w 3502736"/>
              <a:gd name="connsiteY4" fmla="*/ 10886 h 121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736" h="1211215">
                <a:moveTo>
                  <a:pt x="0" y="10886"/>
                </a:moveTo>
                <a:lnTo>
                  <a:pt x="2980222" y="0"/>
                </a:lnTo>
                <a:lnTo>
                  <a:pt x="3502736" y="1211215"/>
                </a:lnTo>
                <a:lnTo>
                  <a:pt x="0" y="1211215"/>
                </a:lnTo>
                <a:lnTo>
                  <a:pt x="0" y="10886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The Moabite Stone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026" name="Picture 2" descr="Virgin Mary Grilled Cheese Sandwic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766">
            <a:off x="1195850" y="2932955"/>
            <a:ext cx="1601932" cy="2164773"/>
          </a:xfrm>
          <a:prstGeom prst="rect">
            <a:avLst/>
          </a:prstGeom>
          <a:noFill/>
          <a:effectLst>
            <a:outerShdw blurRad="127000" dist="190500" dir="2700000" algn="tl" rotWithShape="0">
              <a:prstClr val="black">
                <a:alpha val="3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reen shot of video report by KOAT-TV, 'Jesus in Tortilla?'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r="8983" b="8498"/>
          <a:stretch/>
        </p:blipFill>
        <p:spPr bwMode="auto">
          <a:xfrm rot="20922820">
            <a:off x="5476097" y="48153"/>
            <a:ext cx="2209800" cy="1603663"/>
          </a:xfrm>
          <a:prstGeom prst="rect">
            <a:avLst/>
          </a:prstGeom>
          <a:noFill/>
          <a:effectLst>
            <a:outerShdw blurRad="127000" dist="254000" dir="7800000" algn="t" rotWithShape="0">
              <a:prstClr val="black">
                <a:alpha val="3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857">
            <a:off x="6293968" y="1754771"/>
            <a:ext cx="2597727" cy="1948295"/>
          </a:xfrm>
          <a:prstGeom prst="rect">
            <a:avLst/>
          </a:prstGeom>
          <a:effectLst>
            <a:outerShdw blurRad="127000" dist="1905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pic>
        <p:nvPicPr>
          <p:cNvPr id="1034" name="Picture 10" descr="Photo of the Virgin Mary ice, by Jennifer Bloomer, Dearborn Heights, M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280">
            <a:off x="754546" y="474313"/>
            <a:ext cx="2597727" cy="1948295"/>
          </a:xfrm>
          <a:prstGeom prst="rect">
            <a:avLst/>
          </a:prstGeom>
          <a:noFill/>
          <a:effectLst>
            <a:outerShdw blurRad="127000" dist="254000" dir="7800000" algn="t" rotWithShape="0">
              <a:prstClr val="black">
                <a:alpha val="3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putative X-ray containing a figure of Jesus, courtesy of WXIN-TV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907">
            <a:off x="5202258" y="4052098"/>
            <a:ext cx="2597727" cy="1454727"/>
          </a:xfrm>
          <a:prstGeom prst="rect">
            <a:avLst/>
          </a:prstGeom>
          <a:noFill/>
          <a:effectLst>
            <a:outerShdw blurRad="127000" dist="254000" dir="7800000" algn="t" rotWithShape="0">
              <a:prstClr val="black">
                <a:alpha val="3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ry split West New York Residents Believe Likeness Of Virgin Mary Has Appeared In Tree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4"/>
          <a:stretch/>
        </p:blipFill>
        <p:spPr bwMode="auto">
          <a:xfrm rot="470043">
            <a:off x="3669463" y="1435693"/>
            <a:ext cx="1838614" cy="2736274"/>
          </a:xfrm>
          <a:prstGeom prst="rect">
            <a:avLst/>
          </a:prstGeom>
          <a:noFill/>
          <a:effectLst>
            <a:outerShdw blurRad="127000" dist="190500" dir="2700000" algn="tl" rotWithShape="0">
              <a:prstClr val="black">
                <a:alpha val="3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5539" y="4648200"/>
            <a:ext cx="254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Grilled Cheese 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0574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Virgin Mary dripping faucet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27491" y="1246956"/>
            <a:ext cx="254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Holy tortilla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24200" y="33892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Blessed Virgin tree trunk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43600" y="3276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Holy Wal-Mart receipt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26342" y="5191780"/>
            <a:ext cx="1720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Holy X-ray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0246" y="509330"/>
            <a:ext cx="8216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Servant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na’ar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word as in 2:23-24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5080911" y="126389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Jehoshapat</a:t>
            </a: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871-847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699911" y="964700"/>
            <a:ext cx="303459" cy="9639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391262" y="1391692"/>
            <a:ext cx="304800" cy="24079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20241" y="1295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Ahaziah, 853-852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387413" y="1633506"/>
            <a:ext cx="307178" cy="57629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518770" y="171397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852-841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6-Point Star 34"/>
          <p:cNvSpPr/>
          <p:nvPr/>
        </p:nvSpPr>
        <p:spPr>
          <a:xfrm>
            <a:off x="454620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6-Point Star 44"/>
          <p:cNvSpPr/>
          <p:nvPr/>
        </p:nvSpPr>
        <p:spPr>
          <a:xfrm>
            <a:off x="5240500" y="5847485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444683 w 687003"/>
              <a:gd name="connsiteY4" fmla="*/ 164585 h 687003"/>
              <a:gd name="connsiteX5" fmla="*/ 687003 w 687003"/>
              <a:gd name="connsiteY5" fmla="*/ 171751 h 687003"/>
              <a:gd name="connsiteX6" fmla="*/ 572506 w 687003"/>
              <a:gd name="connsiteY6" fmla="*/ 343502 h 687003"/>
              <a:gd name="connsiteX7" fmla="*/ 687003 w 687003"/>
              <a:gd name="connsiteY7" fmla="*/ 515252 h 687003"/>
              <a:gd name="connsiteX8" fmla="*/ 458004 w 687003"/>
              <a:gd name="connsiteY8" fmla="*/ 515255 h 687003"/>
              <a:gd name="connsiteX9" fmla="*/ 343502 w 687003"/>
              <a:gd name="connsiteY9" fmla="*/ 687003 h 687003"/>
              <a:gd name="connsiteX10" fmla="*/ 228999 w 687003"/>
              <a:gd name="connsiteY10" fmla="*/ 515255 h 687003"/>
              <a:gd name="connsiteX11" fmla="*/ 0 w 687003"/>
              <a:gd name="connsiteY11" fmla="*/ 515252 h 687003"/>
              <a:gd name="connsiteX12" fmla="*/ 114497 w 687003"/>
              <a:gd name="connsiteY12" fmla="*/ 343502 h 687003"/>
              <a:gd name="connsiteX13" fmla="*/ 0 w 687003"/>
              <a:gd name="connsiteY13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8" grpId="0" animBg="1"/>
      <p:bldP spid="29" grpId="0" animBg="1"/>
      <p:bldP spid="31" grpId="0"/>
      <p:bldP spid="32" grpId="0" animBg="1"/>
      <p:bldP spid="33" grpId="0"/>
      <p:bldP spid="35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0246" y="509330"/>
            <a:ext cx="821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well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shalom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0246" y="509330"/>
            <a:ext cx="8216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MacLaren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much better would it have been for the Church if its teachers had been more willing to copy his modesty, and said about a great many things, ‘The Lord hath hid it from me’!”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68969" y="1000780"/>
            <a:ext cx="373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Ahab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~ 874-853 BC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0246" y="509330"/>
            <a:ext cx="448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Azariah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~ 853-852 BC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796" y="1457980"/>
            <a:ext cx="426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ehoram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~ 852-841 BC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20241" y="2286000"/>
            <a:ext cx="8166559" cy="930165"/>
            <a:chOff x="520241" y="1143000"/>
            <a:chExt cx="6337759" cy="930165"/>
          </a:xfrm>
        </p:grpSpPr>
        <p:sp>
          <p:nvSpPr>
            <p:cNvPr id="39" name="Rectangle 38"/>
            <p:cNvSpPr/>
            <p:nvPr/>
          </p:nvSpPr>
          <p:spPr>
            <a:xfrm>
              <a:off x="520241" y="1143000"/>
              <a:ext cx="6337759" cy="9144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0" h="165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371600" y="1143000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291255" y="1143000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10910" y="1143000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14800" y="1148255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018690" y="1153510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922580" y="1158765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55720" y="2306445"/>
            <a:ext cx="3794380" cy="903890"/>
          </a:xfrm>
          <a:prstGeom prst="rect">
            <a:avLst/>
          </a:prstGeom>
          <a:solidFill>
            <a:srgbClr val="ED7D31">
              <a:alpha val="7490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552627" y="2311700"/>
            <a:ext cx="350205" cy="903890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07773" y="2316955"/>
            <a:ext cx="2356013" cy="903890"/>
          </a:xfrm>
          <a:prstGeom prst="rect">
            <a:avLst/>
          </a:prstGeom>
          <a:solidFill>
            <a:schemeClr val="accent6">
              <a:lumMod val="50000"/>
              <a:alpha val="74902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71848" y="2565216"/>
            <a:ext cx="1092972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870 BC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42282" y="2564922"/>
            <a:ext cx="1096170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865 BC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31792" y="2564922"/>
            <a:ext cx="1099870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85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5</a:t>
            </a:r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 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18307" y="2564922"/>
            <a:ext cx="1084838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850BC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87928" y="2564922"/>
            <a:ext cx="1084838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8</a:t>
            </a:r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45 BC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39554" y="2564922"/>
            <a:ext cx="1084838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840BC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4209871"/>
            <a:ext cx="2313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2 Chron. 19:1-3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81400" y="4209871"/>
            <a:ext cx="2313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2 Chron. 20:35-37</a:t>
            </a:r>
          </a:p>
        </p:txBody>
      </p:sp>
      <p:sp>
        <p:nvSpPr>
          <p:cNvPr id="5" name="Freeform 4"/>
          <p:cNvSpPr/>
          <p:nvPr/>
        </p:nvSpPr>
        <p:spPr>
          <a:xfrm>
            <a:off x="747132" y="3278459"/>
            <a:ext cx="3792189" cy="903248"/>
          </a:xfrm>
          <a:custGeom>
            <a:avLst/>
            <a:gdLst>
              <a:gd name="connsiteX0" fmla="*/ 1750741 w 3780263"/>
              <a:gd name="connsiteY0" fmla="*/ 903248 h 903248"/>
              <a:gd name="connsiteX1" fmla="*/ 0 w 3780263"/>
              <a:gd name="connsiteY1" fmla="*/ 0 h 903248"/>
              <a:gd name="connsiteX2" fmla="*/ 3780263 w 3780263"/>
              <a:gd name="connsiteY2" fmla="*/ 22302 h 903248"/>
              <a:gd name="connsiteX3" fmla="*/ 1750741 w 3780263"/>
              <a:gd name="connsiteY3" fmla="*/ 903248 h 903248"/>
              <a:gd name="connsiteX0" fmla="*/ 1750741 w 3792189"/>
              <a:gd name="connsiteY0" fmla="*/ 903248 h 903248"/>
              <a:gd name="connsiteX1" fmla="*/ 0 w 3792189"/>
              <a:gd name="connsiteY1" fmla="*/ 0 h 903248"/>
              <a:gd name="connsiteX2" fmla="*/ 3792189 w 3792189"/>
              <a:gd name="connsiteY2" fmla="*/ 10375 h 903248"/>
              <a:gd name="connsiteX3" fmla="*/ 1750741 w 3792189"/>
              <a:gd name="connsiteY3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89" h="903248">
                <a:moveTo>
                  <a:pt x="1750741" y="903248"/>
                </a:moveTo>
                <a:lnTo>
                  <a:pt x="0" y="0"/>
                </a:lnTo>
                <a:lnTo>
                  <a:pt x="3792189" y="10375"/>
                </a:lnTo>
                <a:lnTo>
                  <a:pt x="1750741" y="9032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531662" y="3278459"/>
            <a:ext cx="341162" cy="912540"/>
          </a:xfrm>
          <a:custGeom>
            <a:avLst/>
            <a:gdLst>
              <a:gd name="connsiteX0" fmla="*/ 1750741 w 3780263"/>
              <a:gd name="connsiteY0" fmla="*/ 903248 h 903248"/>
              <a:gd name="connsiteX1" fmla="*/ 0 w 3780263"/>
              <a:gd name="connsiteY1" fmla="*/ 0 h 903248"/>
              <a:gd name="connsiteX2" fmla="*/ 3780263 w 3780263"/>
              <a:gd name="connsiteY2" fmla="*/ 22302 h 903248"/>
              <a:gd name="connsiteX3" fmla="*/ 1750741 w 3780263"/>
              <a:gd name="connsiteY3" fmla="*/ 903248 h 903248"/>
              <a:gd name="connsiteX0" fmla="*/ 1750741 w 3737184"/>
              <a:gd name="connsiteY0" fmla="*/ 908776 h 908776"/>
              <a:gd name="connsiteX1" fmla="*/ 0 w 3737184"/>
              <a:gd name="connsiteY1" fmla="*/ 5528 h 908776"/>
              <a:gd name="connsiteX2" fmla="*/ 3737184 w 3737184"/>
              <a:gd name="connsiteY2" fmla="*/ 0 h 908776"/>
              <a:gd name="connsiteX3" fmla="*/ 1750741 w 3737184"/>
              <a:gd name="connsiteY3" fmla="*/ 908776 h 908776"/>
              <a:gd name="connsiteX0" fmla="*/ 1750741 w 3737184"/>
              <a:gd name="connsiteY0" fmla="*/ 908776 h 908776"/>
              <a:gd name="connsiteX1" fmla="*/ 0 w 3737184"/>
              <a:gd name="connsiteY1" fmla="*/ 1569 h 908776"/>
              <a:gd name="connsiteX2" fmla="*/ 3737184 w 3737184"/>
              <a:gd name="connsiteY2" fmla="*/ 0 h 908776"/>
              <a:gd name="connsiteX3" fmla="*/ 1750741 w 3737184"/>
              <a:gd name="connsiteY3" fmla="*/ 908776 h 90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184" h="908776">
                <a:moveTo>
                  <a:pt x="1750741" y="908776"/>
                </a:moveTo>
                <a:lnTo>
                  <a:pt x="0" y="1569"/>
                </a:lnTo>
                <a:lnTo>
                  <a:pt x="3737184" y="0"/>
                </a:lnTo>
                <a:lnTo>
                  <a:pt x="1750741" y="9087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/>
      <p:bldP spid="2" grpId="0" animBg="1"/>
      <p:bldP spid="50" grpId="0" animBg="1"/>
      <p:bldP spid="51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8" grpId="0" animBg="1"/>
      <p:bldP spid="3" grpId="0"/>
      <p:bldP spid="52" grpId="0"/>
      <p:bldP spid="5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42918" t="32222" r="26666" b="26297"/>
          <a:stretch/>
        </p:blipFill>
        <p:spPr>
          <a:xfrm rot="272449">
            <a:off x="1207768" y="644957"/>
            <a:ext cx="6118860" cy="4693920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92160" y="1550580"/>
            <a:ext cx="1826281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Israel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88145" y="3048000"/>
            <a:ext cx="16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Moab</a:t>
            </a:r>
          </a:p>
        </p:txBody>
      </p:sp>
      <p:sp>
        <p:nvSpPr>
          <p:cNvPr id="4" name="Freeform 3"/>
          <p:cNvSpPr/>
          <p:nvPr/>
        </p:nvSpPr>
        <p:spPr>
          <a:xfrm>
            <a:off x="3983420" y="2472178"/>
            <a:ext cx="969580" cy="674723"/>
          </a:xfrm>
          <a:custGeom>
            <a:avLst/>
            <a:gdLst>
              <a:gd name="connsiteX0" fmla="*/ 0 w 881430"/>
              <a:gd name="connsiteY0" fmla="*/ 0 h 525517"/>
              <a:gd name="connsiteX1" fmla="*/ 777765 w 881430"/>
              <a:gd name="connsiteY1" fmla="*/ 220717 h 525517"/>
              <a:gd name="connsiteX2" fmla="*/ 851338 w 881430"/>
              <a:gd name="connsiteY2" fmla="*/ 525517 h 525517"/>
              <a:gd name="connsiteX0" fmla="*/ 0 w 864517"/>
              <a:gd name="connsiteY0" fmla="*/ 18773 h 544290"/>
              <a:gd name="connsiteX1" fmla="*/ 414644 w 864517"/>
              <a:gd name="connsiteY1" fmla="*/ 12604 h 544290"/>
              <a:gd name="connsiteX2" fmla="*/ 777765 w 864517"/>
              <a:gd name="connsiteY2" fmla="*/ 239490 h 544290"/>
              <a:gd name="connsiteX3" fmla="*/ 851338 w 864517"/>
              <a:gd name="connsiteY3" fmla="*/ 544290 h 54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517" h="544290">
                <a:moveTo>
                  <a:pt x="0" y="18773"/>
                </a:moveTo>
                <a:cubicBezTo>
                  <a:pt x="64138" y="32653"/>
                  <a:pt x="285017" y="-24182"/>
                  <a:pt x="414644" y="12604"/>
                </a:cubicBezTo>
                <a:cubicBezTo>
                  <a:pt x="544271" y="49390"/>
                  <a:pt x="704983" y="150876"/>
                  <a:pt x="777765" y="239490"/>
                </a:cubicBezTo>
                <a:cubicBezTo>
                  <a:pt x="850547" y="328104"/>
                  <a:pt x="885496" y="435683"/>
                  <a:pt x="851338" y="544290"/>
                </a:cubicBezTo>
              </a:path>
            </a:pathLst>
          </a:custGeom>
          <a:noFill/>
          <a:ln w="254000">
            <a:solidFill>
              <a:srgbClr val="FFFF00"/>
            </a:solidFill>
            <a:headEnd type="none" w="med" len="med"/>
            <a:tailEnd type="triangle" w="med" len="me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16781" y="2590800"/>
            <a:ext cx="1136219" cy="1532767"/>
          </a:xfrm>
          <a:custGeom>
            <a:avLst/>
            <a:gdLst>
              <a:gd name="connsiteX0" fmla="*/ 48637 w 1136219"/>
              <a:gd name="connsiteY0" fmla="*/ 0 h 1532767"/>
              <a:gd name="connsiteX1" fmla="*/ 27855 w 1136219"/>
              <a:gd name="connsiteY1" fmla="*/ 1101436 h 1532767"/>
              <a:gd name="connsiteX2" fmla="*/ 381146 w 1136219"/>
              <a:gd name="connsiteY2" fmla="*/ 1482436 h 1532767"/>
              <a:gd name="connsiteX3" fmla="*/ 893764 w 1136219"/>
              <a:gd name="connsiteY3" fmla="*/ 1496291 h 1532767"/>
              <a:gd name="connsiteX4" fmla="*/ 1136219 w 1136219"/>
              <a:gd name="connsiteY4" fmla="*/ 1184564 h 153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219" h="1532767">
                <a:moveTo>
                  <a:pt x="48637" y="0"/>
                </a:moveTo>
                <a:cubicBezTo>
                  <a:pt x="10537" y="427181"/>
                  <a:pt x="-27563" y="854363"/>
                  <a:pt x="27855" y="1101436"/>
                </a:cubicBezTo>
                <a:cubicBezTo>
                  <a:pt x="83273" y="1348509"/>
                  <a:pt x="236828" y="1416627"/>
                  <a:pt x="381146" y="1482436"/>
                </a:cubicBezTo>
                <a:cubicBezTo>
                  <a:pt x="525464" y="1548245"/>
                  <a:pt x="767919" y="1545936"/>
                  <a:pt x="893764" y="1496291"/>
                </a:cubicBezTo>
                <a:cubicBezTo>
                  <a:pt x="1019610" y="1446646"/>
                  <a:pt x="1077914" y="1315605"/>
                  <a:pt x="1136219" y="1184564"/>
                </a:cubicBezTo>
              </a:path>
            </a:pathLst>
          </a:custGeom>
          <a:noFill/>
          <a:ln w="254000">
            <a:solidFill>
              <a:srgbClr val="FFFF00"/>
            </a:solidFill>
            <a:headEnd type="none" w="med" len="med"/>
            <a:tailEnd type="triangle" w="med" len="me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95600" y="278517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Judah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5145" y="3962400"/>
            <a:ext cx="16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Edom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4" grpId="0" animBg="1"/>
      <p:bldP spid="4" grpId="1" animBg="1"/>
      <p:bldP spid="6" grpId="0" animBg="1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0246" y="509330"/>
            <a:ext cx="8216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Roundabout route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fetched a compass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3-4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3135</TotalTime>
  <Words>257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Mitzvah</vt:lpstr>
      <vt:lpstr>Arial Black</vt:lpstr>
      <vt:lpstr>MaidenWord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25</cp:revision>
  <dcterms:created xsi:type="dcterms:W3CDTF">2014-11-13T16:00:54Z</dcterms:created>
  <dcterms:modified xsi:type="dcterms:W3CDTF">2014-11-20T00:09:11Z</dcterms:modified>
</cp:coreProperties>
</file>